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9" r:id="rId3"/>
    <p:sldId id="265" r:id="rId4"/>
    <p:sldId id="266" r:id="rId5"/>
    <p:sldId id="270" r:id="rId6"/>
    <p:sldId id="271" r:id="rId7"/>
    <p:sldId id="272" r:id="rId8"/>
    <p:sldId id="274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2887-6D3C-4215-BB1E-B80A6AF8A72B}" type="datetimeFigureOut">
              <a:rPr lang="tr-TR" smtClean="0"/>
              <a:t>26.10.2016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14DC6-4913-4915-827F-1380B5FB6D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14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2887-6D3C-4215-BB1E-B80A6AF8A72B}" type="datetimeFigureOut">
              <a:rPr lang="tr-TR" smtClean="0"/>
              <a:t>26.10.2016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14DC6-4913-4915-827F-1380B5FB6D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0031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2887-6D3C-4215-BB1E-B80A6AF8A72B}" type="datetimeFigureOut">
              <a:rPr lang="tr-TR" smtClean="0"/>
              <a:t>26.10.2016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14DC6-4913-4915-827F-1380B5FB6D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3548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2887-6D3C-4215-BB1E-B80A6AF8A72B}" type="datetimeFigureOut">
              <a:rPr lang="tr-TR" smtClean="0"/>
              <a:t>26.10.2016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14DC6-4913-4915-827F-1380B5FB6D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2199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2887-6D3C-4215-BB1E-B80A6AF8A72B}" type="datetimeFigureOut">
              <a:rPr lang="tr-TR" smtClean="0"/>
              <a:t>26.10.2016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14DC6-4913-4915-827F-1380B5FB6D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397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2887-6D3C-4215-BB1E-B80A6AF8A72B}" type="datetimeFigureOut">
              <a:rPr lang="tr-TR" smtClean="0"/>
              <a:t>26.10.2016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14DC6-4913-4915-827F-1380B5FB6D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991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2887-6D3C-4215-BB1E-B80A6AF8A72B}" type="datetimeFigureOut">
              <a:rPr lang="tr-TR" smtClean="0"/>
              <a:t>26.10.2016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14DC6-4913-4915-827F-1380B5FB6D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888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2887-6D3C-4215-BB1E-B80A6AF8A72B}" type="datetimeFigureOut">
              <a:rPr lang="tr-TR" smtClean="0"/>
              <a:t>26.10.2016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14DC6-4913-4915-827F-1380B5FB6D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072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2887-6D3C-4215-BB1E-B80A6AF8A72B}" type="datetimeFigureOut">
              <a:rPr lang="tr-TR" smtClean="0"/>
              <a:t>26.10.2016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14DC6-4913-4915-827F-1380B5FB6D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4924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2887-6D3C-4215-BB1E-B80A6AF8A72B}" type="datetimeFigureOut">
              <a:rPr lang="tr-TR" smtClean="0"/>
              <a:t>26.10.2016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14DC6-4913-4915-827F-1380B5FB6D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1396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2887-6D3C-4215-BB1E-B80A6AF8A72B}" type="datetimeFigureOut">
              <a:rPr lang="tr-TR" smtClean="0"/>
              <a:t>26.10.2016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14DC6-4913-4915-827F-1380B5FB6D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8175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32887-6D3C-4215-BB1E-B80A6AF8A72B}" type="datetimeFigureOut">
              <a:rPr lang="tr-TR" smtClean="0"/>
              <a:t>26.10.2016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14DC6-4913-4915-827F-1380B5FB6D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696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827634"/>
          </a:xfrm>
        </p:spPr>
        <p:txBody>
          <a:bodyPr>
            <a:noAutofit/>
          </a:bodyPr>
          <a:lstStyle/>
          <a:p>
            <a:r>
              <a:rPr lang="tr-TR" sz="7200" dirty="0" smtClean="0">
                <a:solidFill>
                  <a:srgbClr val="002060"/>
                </a:solidFill>
              </a:rPr>
              <a:t>Rosetta Stone</a:t>
            </a:r>
            <a:br>
              <a:rPr lang="tr-TR" sz="7200" dirty="0" smtClean="0">
                <a:solidFill>
                  <a:srgbClr val="002060"/>
                </a:solidFill>
              </a:rPr>
            </a:br>
            <a:r>
              <a:rPr lang="tr-TR" sz="7200" dirty="0" smtClean="0">
                <a:solidFill>
                  <a:srgbClr val="002060"/>
                </a:solidFill>
              </a:rPr>
              <a:t>Giriş İşlemleri</a:t>
            </a:r>
            <a:endParaRPr lang="tr-TR" sz="72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3429000"/>
            <a:ext cx="8856984" cy="1752600"/>
          </a:xfrm>
        </p:spPr>
        <p:txBody>
          <a:bodyPr/>
          <a:lstStyle/>
          <a:p>
            <a:pPr algn="l"/>
            <a:r>
              <a:rPr lang="tr-TR" dirty="0" smtClean="0">
                <a:solidFill>
                  <a:schemeClr val="tx1"/>
                </a:solidFill>
              </a:rPr>
              <a:t>Öncelikle kütüphane sayfanızdaki bağlantı linkine tıklayınız ya da linki kütüphanecinizden temin ediniz.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851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</a:rPr>
              <a:t>Dil Seçimi</a:t>
            </a:r>
            <a:endParaRPr lang="tr-TR" b="1" dirty="0">
              <a:solidFill>
                <a:srgbClr val="00206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18" y="1608212"/>
            <a:ext cx="8493898" cy="424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742484" y="1155576"/>
            <a:ext cx="3240360" cy="43204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Rosetta Stone arayüzünün dili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8796" y="5880100"/>
            <a:ext cx="1800200" cy="43204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Öğrenilecek dil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99618" y="3120380"/>
            <a:ext cx="2985416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700" dirty="0" smtClean="0">
                <a:solidFill>
                  <a:srgbClr val="00B050"/>
                </a:solidFill>
              </a:rPr>
              <a:t>Kullanıcı adı ve şifrenizi giriniz. Henüz oluşturmadıysanız, e-mail adresinizi ve kullanmak istediğiniz şifreyi girmeniz yeterli olacaktır.</a:t>
            </a:r>
            <a:endParaRPr lang="tr-TR" sz="17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66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6655277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52128"/>
          </a:xfrm>
        </p:spPr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</a:rPr>
              <a:t>Rosetta Stone’un Başlatılması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62781" y="2492896"/>
            <a:ext cx="2273716" cy="100811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Rosetta Stone’u başlatmak için tıklayınız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78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8352928" cy="548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</a:rPr>
              <a:t>Ses Uygunluğu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84350" y="1916832"/>
            <a:ext cx="4867969" cy="100811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chemeClr val="tx1"/>
                </a:solidFill>
              </a:rPr>
              <a:t>Ses tonunuza uygun olarak bir seçim yapınız. Kalın sesler için ‘Male’, ince sesler için ‘Female’, 13 yaş altı için ‘Child’ seçilmelidir. 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67944" y="4222601"/>
            <a:ext cx="3600400" cy="36004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chemeClr val="tx1"/>
                </a:solidFill>
              </a:rPr>
              <a:t>Seçiminizi yaptıktan sonra tıklayınız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69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</a:rPr>
              <a:t>Dil ve Seviye Seçimi</a:t>
            </a:r>
            <a:endParaRPr lang="tr-TR" b="1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458471" cy="481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640335" y="1772816"/>
            <a:ext cx="4163758" cy="86409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chemeClr val="tx1"/>
                </a:solidFill>
              </a:rPr>
              <a:t>Öğrenmek istediğiniz dili ve öğrenmeye başlayacağınız seviyeyi seçiniz.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48064" y="4941168"/>
            <a:ext cx="3600400" cy="36004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chemeClr val="tx1"/>
                </a:solidFill>
              </a:rPr>
              <a:t>Seçiminizi yaptıktan sonra tıklayınız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33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</a:rPr>
              <a:t>Kurs Seçimi</a:t>
            </a:r>
            <a:endParaRPr lang="tr-TR" b="1" dirty="0">
              <a:solidFill>
                <a:srgbClr val="00206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47" y="980729"/>
            <a:ext cx="703460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886247" y="5614393"/>
            <a:ext cx="7034602" cy="86409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chemeClr val="tx1"/>
                </a:solidFill>
              </a:rPr>
              <a:t>Odaklanmak istediğiniz kursu seçiniz. Tavsiye edilen kurs ‘Standard’ seçeneğidir çünkü tüm kursların birleştirilmiş halidir.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699792" y="4620319"/>
            <a:ext cx="3600400" cy="36004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rgbClr val="00B050"/>
                </a:solidFill>
              </a:rPr>
              <a:t>Seçiminizi yaptıktan sonra tıklayınız</a:t>
            </a:r>
            <a:endParaRPr lang="tr-T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93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</a:rPr>
              <a:t>Mikrofon Seçimi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83967" y="5812842"/>
            <a:ext cx="4698107" cy="85651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chemeClr val="tx1"/>
                </a:solidFill>
              </a:rPr>
              <a:t>Devam etmek için ‘Continue’ butonuna tıklayınız ve bip sesinden sonra normal ses tonunuzla 1,2,3,4,5 deyiniz. 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076325"/>
            <a:ext cx="882015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860032" y="1124744"/>
            <a:ext cx="3888432" cy="136815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chemeClr val="tx1"/>
                </a:solidFill>
              </a:rPr>
              <a:t>Mikrofonu bilgisayarınıza taktığınızda, Rosetta Stone otomatik olarak algılayacaktır. Mikrofonu seçiniz ve ‘Continue’ butonuna tıklayınız.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06141" y="2996952"/>
            <a:ext cx="665659" cy="14401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00190" y="3717032"/>
            <a:ext cx="665659" cy="14401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82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13" y="764704"/>
            <a:ext cx="70104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9087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>
                <a:solidFill>
                  <a:srgbClr val="002060"/>
                </a:solidFill>
              </a:rPr>
              <a:t>Kurs Ekranı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5949279"/>
            <a:ext cx="9144000" cy="8066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 smtClean="0"/>
              <a:t>Tebrikler! Artık öğrenmeye başlayabilirsiniz.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4874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173</Words>
  <Application>Microsoft Office PowerPoint</Application>
  <PresentationFormat>On-screen Show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Rosetta Stone Giriş İşlemleri</vt:lpstr>
      <vt:lpstr>Dil Seçimi</vt:lpstr>
      <vt:lpstr>Rosetta Stone’un Başlatılması</vt:lpstr>
      <vt:lpstr>Ses Uygunluğu</vt:lpstr>
      <vt:lpstr>Dil ve Seviye Seçimi</vt:lpstr>
      <vt:lpstr>Kurs Seçimi</vt:lpstr>
      <vt:lpstr>Mikrofon Seçimi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ugurcanozkan@hotmail.com</dc:creator>
  <cp:lastModifiedBy>ugurcanozkan@hotmail.com</cp:lastModifiedBy>
  <cp:revision>5</cp:revision>
  <dcterms:created xsi:type="dcterms:W3CDTF">2016-10-26T17:10:17Z</dcterms:created>
  <dcterms:modified xsi:type="dcterms:W3CDTF">2016-10-26T18:49:21Z</dcterms:modified>
</cp:coreProperties>
</file>